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0"/>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33" r:id="rId43"/>
    <p:sldId id="434" r:id="rId44"/>
    <p:sldId id="415" r:id="rId45"/>
    <p:sldId id="372" r:id="rId46"/>
    <p:sldId id="387" r:id="rId47"/>
    <p:sldId id="373" r:id="rId48"/>
    <p:sldId id="365" r:id="rId49"/>
    <p:sldId id="404" r:id="rId50"/>
    <p:sldId id="439" r:id="rId51"/>
    <p:sldId id="416" r:id="rId52"/>
    <p:sldId id="423" r:id="rId53"/>
    <p:sldId id="379" r:id="rId54"/>
    <p:sldId id="422" r:id="rId55"/>
    <p:sldId id="417" r:id="rId56"/>
    <p:sldId id="424" r:id="rId57"/>
    <p:sldId id="380" r:id="rId58"/>
    <p:sldId id="431" r:id="rId59"/>
    <p:sldId id="384" r:id="rId60"/>
    <p:sldId id="418" r:id="rId61"/>
    <p:sldId id="385" r:id="rId62"/>
    <p:sldId id="425" r:id="rId63"/>
    <p:sldId id="381" r:id="rId64"/>
    <p:sldId id="432" r:id="rId65"/>
    <p:sldId id="429" r:id="rId66"/>
    <p:sldId id="419" r:id="rId67"/>
    <p:sldId id="426" r:id="rId68"/>
    <p:sldId id="382" r:id="rId69"/>
    <p:sldId id="435" r:id="rId70"/>
    <p:sldId id="436" r:id="rId71"/>
    <p:sldId id="437" r:id="rId72"/>
    <p:sldId id="438" r:id="rId73"/>
    <p:sldId id="420" r:id="rId74"/>
    <p:sldId id="427" r:id="rId75"/>
    <p:sldId id="383" r:id="rId76"/>
    <p:sldId id="421" r:id="rId77"/>
    <p:sldId id="386" r:id="rId78"/>
    <p:sldId id="430" r:id="rId79"/>
    <p:sldId id="388" r:id="rId80"/>
    <p:sldId id="405" r:id="rId81"/>
    <p:sldId id="323" r:id="rId82"/>
    <p:sldId id="390" r:id="rId83"/>
    <p:sldId id="391" r:id="rId84"/>
    <p:sldId id="394" r:id="rId85"/>
    <p:sldId id="392" r:id="rId86"/>
    <p:sldId id="395" r:id="rId87"/>
    <p:sldId id="393" r:id="rId88"/>
    <p:sldId id="396" r:id="rId89"/>
    <p:sldId id="442" r:id="rId90"/>
    <p:sldId id="399" r:id="rId91"/>
    <p:sldId id="440" r:id="rId92"/>
    <p:sldId id="441" r:id="rId93"/>
    <p:sldId id="410" r:id="rId94"/>
    <p:sldId id="273" r:id="rId95"/>
    <p:sldId id="267" r:id="rId96"/>
    <p:sldId id="400" r:id="rId97"/>
    <p:sldId id="275" r:id="rId98"/>
    <p:sldId id="279"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74" d="100"/>
          <a:sy n="74" d="100"/>
        </p:scale>
        <p:origin x="82" y="619"/>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E9E0DB4-6C55-45DA-8C2F-EDFE7E62F56D}" type="presOf" srcId="{F6275F84-BE2F-4A98-BC05-00109AAC37B8}" destId="{10DEF3C3-4ABC-4FBF-AF7E-4B5D02C34137}"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07.06.2016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07.06.2016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07.06.2016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07.06.2016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07.06.2016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microsoft.com/office/2007/relationships/hdphoto" Target="../media/hdphoto6.wdp"/></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3672</Words>
  <Application>Microsoft Office PowerPoint</Application>
  <PresentationFormat>Widescreen</PresentationFormat>
  <Paragraphs>834</Paragraphs>
  <Slides>98</Slides>
  <Notes>90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234</cp:revision>
  <dcterms:created xsi:type="dcterms:W3CDTF">2016-02-22T14:00:45Z</dcterms:created>
  <dcterms:modified xsi:type="dcterms:W3CDTF">2016-06-07T13:18:57Z</dcterms:modified>
</cp:coreProperties>
</file>